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6" d="100"/>
          <a:sy n="76" d="100"/>
        </p:scale>
        <p:origin x="-204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060F67-F809-874C-9236-FC8319EA737D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7DCF1-4C8D-7345-94C7-EA8A53122C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88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description</a:t>
            </a:r>
            <a:r>
              <a:rPr lang="en-US" baseline="0" dirty="0" smtClean="0"/>
              <a:t> of the lab somewhere here…  Header of </a:t>
            </a:r>
            <a:r>
              <a:rPr lang="en-US" baseline="0" dirty="0" err="1" smtClean="0"/>
              <a:t>KurTan</a:t>
            </a:r>
            <a:r>
              <a:rPr lang="en-US" baseline="0" dirty="0" smtClean="0"/>
              <a:t> Lab. No navigation bar 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37DCF1-4C8D-7345-94C7-EA8A53122C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43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the bio,</a:t>
            </a:r>
            <a:r>
              <a:rPr lang="en-US" baseline="0" dirty="0" smtClean="0"/>
              <a:t> scroll over the name and then a window will pop out</a:t>
            </a:r>
          </a:p>
          <a:p>
            <a:r>
              <a:rPr lang="en-US" baseline="0" dirty="0" smtClean="0"/>
              <a:t>-Want to include </a:t>
            </a:r>
            <a:r>
              <a:rPr lang="en-US" baseline="0" dirty="0" err="1" smtClean="0"/>
              <a:t>Pis</a:t>
            </a:r>
            <a:r>
              <a:rPr lang="en-US" baseline="0" dirty="0" smtClean="0"/>
              <a:t>, Grad students, Post-Docs, Under Grads, Collaborators, Alumni</a:t>
            </a:r>
          </a:p>
          <a:p>
            <a:r>
              <a:rPr lang="en-US" baseline="0" dirty="0" smtClean="0"/>
              <a:t>Add a side navigation bar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37DCF1-4C8D-7345-94C7-EA8A53122CA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76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See </a:t>
            </a:r>
            <a:r>
              <a:rPr lang="en-US" dirty="0" err="1" smtClean="0"/>
              <a:t>standford</a:t>
            </a:r>
            <a:r>
              <a:rPr lang="en-US" dirty="0" smtClean="0"/>
              <a:t> cognition language</a:t>
            </a:r>
            <a:r>
              <a:rPr lang="en-US" baseline="0" dirty="0" smtClean="0"/>
              <a:t> website so the icons.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37DCF1-4C8D-7345-94C7-EA8A53122CA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170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get to this point have a previous link before hand such as Fall 2014</a:t>
            </a:r>
            <a:r>
              <a:rPr lang="en-US" baseline="0" dirty="0" smtClean="0"/>
              <a:t> spring 2015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 and then it will come this visual world paradigm look with clicking on the links to he topic/ and paper there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37DCF1-4C8D-7345-94C7-EA8A53122CA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715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apply (document) </a:t>
            </a:r>
            <a:r>
              <a:rPr lang="en-US" baseline="0" dirty="0" smtClean="0"/>
              <a:t> downloaded to someone’s computer and email us back the application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37DCF1-4C8D-7345-94C7-EA8A53122C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46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scroll over the project then it will give</a:t>
            </a:r>
            <a:r>
              <a:rPr lang="en-US" baseline="0" dirty="0" smtClean="0"/>
              <a:t> more info about the project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37DCF1-4C8D-7345-94C7-EA8A53122CA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60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924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795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891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779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650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91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65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096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223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27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55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EDC66-3207-3F4F-AEF8-9CA45CF0470B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FE717-4CF4-5E42-BE80-42B759386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817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KurTan</a:t>
            </a:r>
            <a:r>
              <a:rPr lang="en-US" dirty="0" smtClean="0"/>
              <a:t> Website!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350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Home</a:t>
            </a:r>
            <a:br>
              <a:rPr lang="en-US" dirty="0" smtClean="0"/>
            </a:br>
            <a:r>
              <a:rPr lang="en-US" dirty="0" smtClean="0"/>
              <a:t>People; Publications; Projects; Contact; Lab meetings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5556388"/>
              </p:ext>
            </p:extLst>
          </p:nvPr>
        </p:nvGraphicFramePr>
        <p:xfrm>
          <a:off x="457200" y="1755349"/>
          <a:ext cx="8229600" cy="4724505"/>
        </p:xfrm>
        <a:graphic>
          <a:graphicData uri="http://schemas.openxmlformats.org/drawingml/2006/table">
            <a:tbl>
              <a:tblPr firstRow="1" firstCol="1" lastCol="1" bandRow="1" bandCol="1">
                <a:tableStyleId>{5940675A-B579-460E-94D1-54222C63F5DA}</a:tableStyleId>
              </a:tblPr>
              <a:tblGrid>
                <a:gridCol w="2743200"/>
                <a:gridCol w="2743200"/>
                <a:gridCol w="2743200"/>
              </a:tblGrid>
              <a:tr h="15748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57483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57483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828800"/>
            <a:ext cx="1612860" cy="14005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1052" y="4944215"/>
            <a:ext cx="2022438" cy="1360801"/>
          </a:xfrm>
          <a:prstGeom prst="rect">
            <a:avLst/>
          </a:prstGeom>
        </p:spPr>
      </p:pic>
      <p:pic>
        <p:nvPicPr>
          <p:cNvPr id="7" name="Picture 6" descr="BU00536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508" y="3299692"/>
            <a:ext cx="1526220" cy="1594112"/>
          </a:xfrm>
          <a:prstGeom prst="rect">
            <a:avLst/>
          </a:prstGeom>
        </p:spPr>
      </p:pic>
      <p:pic>
        <p:nvPicPr>
          <p:cNvPr id="8" name="Picture 7" descr="skd181913sdc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5049854"/>
            <a:ext cx="1157084" cy="1255162"/>
          </a:xfrm>
          <a:prstGeom prst="rect">
            <a:avLst/>
          </a:prstGeom>
        </p:spPr>
      </p:pic>
      <p:pic>
        <p:nvPicPr>
          <p:cNvPr id="9" name="Picture 8" descr="bu004740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5536" y="2184848"/>
            <a:ext cx="1877954" cy="88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005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People</a:t>
            </a:r>
            <a:endParaRPr lang="en-US" dirty="0"/>
          </a:p>
        </p:txBody>
      </p:sp>
      <p:pic>
        <p:nvPicPr>
          <p:cNvPr id="6" name="Picture 5" descr="AA02741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55" y="1600200"/>
            <a:ext cx="1324796" cy="1787340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lvl="3"/>
            <a:r>
              <a:rPr lang="en-US" dirty="0" smtClean="0"/>
              <a:t>Name                                                       -Name</a:t>
            </a:r>
          </a:p>
          <a:p>
            <a:pPr lvl="3"/>
            <a:r>
              <a:rPr lang="en-US" dirty="0" smtClean="0"/>
              <a:t>Contact info                                            -Contact info</a:t>
            </a:r>
          </a:p>
          <a:p>
            <a:pPr lvl="3"/>
            <a:endParaRPr lang="en-US" dirty="0"/>
          </a:p>
          <a:p>
            <a:pPr lvl="3"/>
            <a:endParaRPr lang="en-US" dirty="0" smtClean="0"/>
          </a:p>
          <a:p>
            <a:pPr lvl="3"/>
            <a:endParaRPr lang="en-US" dirty="0"/>
          </a:p>
          <a:p>
            <a:pPr lvl="3"/>
            <a:endParaRPr lang="en-US" dirty="0" smtClean="0"/>
          </a:p>
          <a:p>
            <a:pPr lvl="3"/>
            <a:endParaRPr lang="en-US" dirty="0"/>
          </a:p>
          <a:p>
            <a:pPr lvl="4"/>
            <a:r>
              <a:rPr lang="en-US" dirty="0" smtClean="0"/>
              <a:t>Name								-Name</a:t>
            </a:r>
          </a:p>
          <a:p>
            <a:pPr lvl="4"/>
            <a:r>
              <a:rPr lang="en-US" dirty="0" smtClean="0"/>
              <a:t>Contact Info						-Contact Info</a:t>
            </a:r>
            <a:endParaRPr lang="en-US" dirty="0"/>
          </a:p>
        </p:txBody>
      </p:sp>
      <p:pic>
        <p:nvPicPr>
          <p:cNvPr id="9" name="Picture 8" descr="AA02819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421" y="1600200"/>
            <a:ext cx="1212433" cy="1989634"/>
          </a:xfrm>
          <a:prstGeom prst="rect">
            <a:avLst/>
          </a:prstGeom>
        </p:spPr>
      </p:pic>
      <p:pic>
        <p:nvPicPr>
          <p:cNvPr id="10" name="Picture 9" descr="AA02820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421" y="3865503"/>
            <a:ext cx="1556832" cy="1773299"/>
          </a:xfrm>
          <a:prstGeom prst="rect">
            <a:avLst/>
          </a:prstGeom>
        </p:spPr>
      </p:pic>
      <p:pic>
        <p:nvPicPr>
          <p:cNvPr id="11" name="Picture 10" descr="AA028233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314214"/>
            <a:ext cx="1750017" cy="181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147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84419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Topics</a:t>
            </a:r>
          </a:p>
          <a:p>
            <a:pPr lvl="1"/>
            <a:r>
              <a:rPr lang="en-US" dirty="0" smtClean="0"/>
              <a:t>Spoken Word Recognition</a:t>
            </a:r>
          </a:p>
          <a:p>
            <a:pPr lvl="1"/>
            <a:r>
              <a:rPr lang="en-US" dirty="0" smtClean="0"/>
              <a:t>Sentence Processing</a:t>
            </a:r>
          </a:p>
          <a:p>
            <a:pPr lvl="1"/>
            <a:r>
              <a:rPr lang="en-US" dirty="0" smtClean="0"/>
              <a:t>Prosody</a:t>
            </a:r>
          </a:p>
          <a:p>
            <a:pPr lvl="1"/>
            <a:r>
              <a:rPr lang="en-US" dirty="0" smtClean="0"/>
              <a:t>Experimental Semantics</a:t>
            </a:r>
          </a:p>
          <a:p>
            <a:pPr lvl="1"/>
            <a:r>
              <a:rPr lang="en-US" dirty="0" smtClean="0"/>
              <a:t>Language Acquisition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242578"/>
              </p:ext>
            </p:extLst>
          </p:nvPr>
        </p:nvGraphicFramePr>
        <p:xfrm>
          <a:off x="2235200" y="4495194"/>
          <a:ext cx="4385733" cy="194733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461911"/>
                <a:gridCol w="1461911"/>
                <a:gridCol w="1461911"/>
              </a:tblGrid>
              <a:tr h="64911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</a:p>
                    <a:p>
                      <a:pPr algn="ctr"/>
                      <a:r>
                        <a:rPr lang="en-US" dirty="0" smtClean="0"/>
                        <a:t>Spoken word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</a:p>
                    <a:p>
                      <a:pPr algn="ctr"/>
                      <a:r>
                        <a:rPr lang="en-US" dirty="0" smtClean="0"/>
                        <a:t>Sentence</a:t>
                      </a:r>
                      <a:endParaRPr lang="en-US" dirty="0"/>
                    </a:p>
                  </a:txBody>
                  <a:tcPr/>
                </a:tc>
              </a:tr>
              <a:tr h="649111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</a:p>
                    <a:p>
                      <a:pPr algn="ctr"/>
                      <a:r>
                        <a:rPr lang="en-US" dirty="0" smtClean="0"/>
                        <a:t>Prosody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64911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</a:p>
                    <a:p>
                      <a:pPr algn="ctr"/>
                      <a:r>
                        <a:rPr lang="en-US" dirty="0" smtClean="0"/>
                        <a:t>Experimental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</a:p>
                    <a:p>
                      <a:pPr algn="ctr"/>
                      <a:r>
                        <a:rPr lang="en-US" dirty="0" smtClean="0"/>
                        <a:t>Lang </a:t>
                      </a:r>
                      <a:r>
                        <a:rPr lang="en-US" dirty="0" err="1" smtClean="0"/>
                        <a:t>Acq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3812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Publications cont’d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In Prep</a:t>
            </a:r>
          </a:p>
          <a:p>
            <a:pPr lvl="1"/>
            <a:r>
              <a:rPr lang="en-US" dirty="0" smtClean="0"/>
              <a:t>--------</a:t>
            </a:r>
            <a:endParaRPr lang="en-US" dirty="0"/>
          </a:p>
          <a:p>
            <a:r>
              <a:rPr lang="en-US" dirty="0" smtClean="0"/>
              <a:t>Submitted/ Under Review</a:t>
            </a:r>
          </a:p>
          <a:p>
            <a:pPr lvl="1"/>
            <a:r>
              <a:rPr lang="en-US" dirty="0" smtClean="0"/>
              <a:t>---------</a:t>
            </a:r>
          </a:p>
          <a:p>
            <a:r>
              <a:rPr lang="en-US" dirty="0" smtClean="0"/>
              <a:t>2014</a:t>
            </a:r>
          </a:p>
          <a:p>
            <a:pPr lvl="1"/>
            <a:r>
              <a:rPr lang="en-US" dirty="0" smtClean="0"/>
              <a:t>----------</a:t>
            </a:r>
          </a:p>
          <a:p>
            <a:pPr lvl="1"/>
            <a:r>
              <a:rPr lang="en-US" dirty="0" smtClean="0"/>
              <a:t>----------</a:t>
            </a:r>
          </a:p>
          <a:p>
            <a:r>
              <a:rPr lang="en-US" dirty="0" smtClean="0"/>
              <a:t>2013</a:t>
            </a:r>
          </a:p>
          <a:p>
            <a:pPr lvl="1"/>
            <a:r>
              <a:rPr lang="en-US" dirty="0" smtClean="0"/>
              <a:t>----------</a:t>
            </a:r>
          </a:p>
          <a:p>
            <a:r>
              <a:rPr lang="en-US" dirty="0" smtClean="0"/>
              <a:t>2012</a:t>
            </a:r>
          </a:p>
          <a:p>
            <a:pPr lvl="1"/>
            <a:r>
              <a:rPr lang="en-US" dirty="0" smtClean="0"/>
              <a:t>----------</a:t>
            </a:r>
          </a:p>
          <a:p>
            <a:r>
              <a:rPr lang="en-US" dirty="0" err="1" smtClean="0"/>
              <a:t>etc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4447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Meetings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September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October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0359666"/>
              </p:ext>
            </p:extLst>
          </p:nvPr>
        </p:nvGraphicFramePr>
        <p:xfrm>
          <a:off x="1388533" y="2319868"/>
          <a:ext cx="6096000" cy="1905564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32000"/>
                <a:gridCol w="2032000"/>
                <a:gridCol w="2032000"/>
              </a:tblGrid>
              <a:tr h="625404">
                <a:tc>
                  <a:txBody>
                    <a:bodyPr/>
                    <a:lstStyle/>
                    <a:p>
                      <a:r>
                        <a:rPr lang="en-US" dirty="0" smtClean="0"/>
                        <a:t>Sept</a:t>
                      </a:r>
                      <a:r>
                        <a:rPr lang="en-US" baseline="0" dirty="0" smtClean="0"/>
                        <a:t> 8</a:t>
                      </a:r>
                      <a:r>
                        <a:rPr lang="en-US" baseline="30000" dirty="0" smtClean="0"/>
                        <a:t>th</a:t>
                      </a:r>
                      <a:endParaRPr lang="en-US" baseline="0" dirty="0" smtClean="0"/>
                    </a:p>
                    <a:p>
                      <a:r>
                        <a:rPr lang="en-US" baseline="0" dirty="0" smtClean="0"/>
                        <a:t>Topic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Sept</a:t>
                      </a:r>
                      <a:r>
                        <a:rPr lang="en-US" baseline="0" dirty="0" smtClean="0"/>
                        <a:t> 15</a:t>
                      </a:r>
                    </a:p>
                    <a:p>
                      <a:r>
                        <a:rPr lang="en-US" baseline="0" dirty="0" smtClean="0"/>
                        <a:t>topic</a:t>
                      </a:r>
                      <a:endParaRPr lang="en-US" dirty="0"/>
                    </a:p>
                  </a:txBody>
                  <a:tcPr/>
                </a:tc>
              </a:tr>
              <a:tr h="6254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5404">
                <a:tc>
                  <a:txBody>
                    <a:bodyPr/>
                    <a:lstStyle/>
                    <a:p>
                      <a:r>
                        <a:rPr lang="en-US" dirty="0" smtClean="0"/>
                        <a:t>Sept</a:t>
                      </a:r>
                      <a:r>
                        <a:rPr lang="en-US" baseline="0" dirty="0" smtClean="0"/>
                        <a:t> 22</a:t>
                      </a:r>
                    </a:p>
                    <a:p>
                      <a:r>
                        <a:rPr lang="en-US" baseline="0" dirty="0" smtClean="0"/>
                        <a:t>topic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Sept ---</a:t>
                      </a:r>
                    </a:p>
                    <a:p>
                      <a:r>
                        <a:rPr lang="en-US" dirty="0" smtClean="0"/>
                        <a:t>topic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269437"/>
              </p:ext>
            </p:extLst>
          </p:nvPr>
        </p:nvGraphicFramePr>
        <p:xfrm>
          <a:off x="1676399" y="5049523"/>
          <a:ext cx="6096000" cy="19202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32000"/>
                <a:gridCol w="2032000"/>
                <a:gridCol w="2032000"/>
              </a:tblGrid>
              <a:tr h="625404">
                <a:tc>
                  <a:txBody>
                    <a:bodyPr/>
                    <a:lstStyle/>
                    <a:p>
                      <a:r>
                        <a:rPr lang="en-US" dirty="0" smtClean="0"/>
                        <a:t>Date</a:t>
                      </a:r>
                    </a:p>
                    <a:p>
                      <a:r>
                        <a:rPr lang="en-US" dirty="0" smtClean="0"/>
                        <a:t>topic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Date </a:t>
                      </a:r>
                    </a:p>
                    <a:p>
                      <a:r>
                        <a:rPr lang="en-US" dirty="0" smtClean="0"/>
                        <a:t>topic</a:t>
                      </a:r>
                      <a:endParaRPr lang="en-US" dirty="0"/>
                    </a:p>
                  </a:txBody>
                  <a:tcPr/>
                </a:tc>
              </a:tr>
              <a:tr h="62540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Date</a:t>
                      </a:r>
                    </a:p>
                    <a:p>
                      <a:r>
                        <a:rPr lang="en-US" dirty="0" smtClean="0"/>
                        <a:t>topic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25404">
                <a:tc>
                  <a:txBody>
                    <a:bodyPr/>
                    <a:lstStyle/>
                    <a:p>
                      <a:r>
                        <a:rPr lang="en-US" dirty="0" smtClean="0"/>
                        <a:t>Date</a:t>
                      </a:r>
                    </a:p>
                    <a:p>
                      <a:r>
                        <a:rPr lang="en-US" dirty="0" smtClean="0"/>
                        <a:t>topic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Date</a:t>
                      </a:r>
                    </a:p>
                    <a:p>
                      <a:r>
                        <a:rPr lang="en-US" dirty="0" smtClean="0"/>
                        <a:t>topic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8920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2629540"/>
              </p:ext>
            </p:extLst>
          </p:nvPr>
        </p:nvGraphicFramePr>
        <p:xfrm>
          <a:off x="457200" y="1600200"/>
          <a:ext cx="8229600" cy="329353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743200"/>
                <a:gridCol w="2743200"/>
                <a:gridCol w="2743200"/>
              </a:tblGrid>
              <a:tr h="109784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Email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Phone</a:t>
                      </a:r>
                      <a:endParaRPr lang="en-US" dirty="0"/>
                    </a:p>
                  </a:txBody>
                  <a:tcPr/>
                </a:tc>
              </a:tr>
              <a:tr h="1097844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Lab Address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1097844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Participate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To Apply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7115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7298778"/>
              </p:ext>
            </p:extLst>
          </p:nvPr>
        </p:nvGraphicFramePr>
        <p:xfrm>
          <a:off x="457200" y="1417638"/>
          <a:ext cx="8229600" cy="437694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743200"/>
                <a:gridCol w="2743200"/>
                <a:gridCol w="2743200"/>
              </a:tblGrid>
              <a:tr h="145898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Picture</a:t>
                      </a:r>
                    </a:p>
                    <a:p>
                      <a:pPr algn="ctr"/>
                      <a:r>
                        <a:rPr lang="en-US" dirty="0" smtClean="0"/>
                        <a:t>________</a:t>
                      </a:r>
                    </a:p>
                    <a:p>
                      <a:pPr algn="ctr"/>
                      <a:r>
                        <a:rPr lang="en-US" dirty="0" smtClean="0"/>
                        <a:t>________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Picture</a:t>
                      </a:r>
                    </a:p>
                    <a:p>
                      <a:pPr algn="ctr"/>
                      <a:r>
                        <a:rPr lang="en-US" dirty="0" smtClean="0"/>
                        <a:t>________</a:t>
                      </a:r>
                    </a:p>
                    <a:p>
                      <a:pPr algn="ctr"/>
                      <a:r>
                        <a:rPr lang="en-US" dirty="0" smtClean="0"/>
                        <a:t>________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1458983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Picture</a:t>
                      </a:r>
                    </a:p>
                    <a:p>
                      <a:pPr algn="ctr"/>
                      <a:r>
                        <a:rPr lang="en-US" dirty="0" smtClean="0"/>
                        <a:t>________</a:t>
                      </a:r>
                    </a:p>
                    <a:p>
                      <a:pPr algn="ctr"/>
                      <a:r>
                        <a:rPr lang="en-US" dirty="0" smtClean="0"/>
                        <a:t>________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145898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Picture</a:t>
                      </a:r>
                    </a:p>
                    <a:p>
                      <a:pPr algn="ctr"/>
                      <a:r>
                        <a:rPr lang="en-US" dirty="0" smtClean="0"/>
                        <a:t>________</a:t>
                      </a:r>
                    </a:p>
                    <a:p>
                      <a:pPr algn="ctr"/>
                      <a:r>
                        <a:rPr lang="en-US" dirty="0" smtClean="0"/>
                        <a:t>________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Picture</a:t>
                      </a:r>
                    </a:p>
                    <a:p>
                      <a:pPr algn="ctr"/>
                      <a:r>
                        <a:rPr lang="en-US" dirty="0" smtClean="0"/>
                        <a:t>________</a:t>
                      </a:r>
                    </a:p>
                    <a:p>
                      <a:pPr algn="ctr"/>
                      <a:r>
                        <a:rPr lang="en-US" dirty="0" smtClean="0"/>
                        <a:t>________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9997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922</TotalTime>
  <Words>302</Words>
  <Application>Microsoft Macintosh PowerPoint</Application>
  <PresentationFormat>On-screen Show (4:3)</PresentationFormat>
  <Paragraphs>105</Paragraphs>
  <Slides>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KurTan Website!</vt:lpstr>
      <vt:lpstr>Home People; Publications; Projects; Contact; Lab meetings</vt:lpstr>
      <vt:lpstr>People</vt:lpstr>
      <vt:lpstr>Publications</vt:lpstr>
      <vt:lpstr>Publications cont’d</vt:lpstr>
      <vt:lpstr>Lab Meetings</vt:lpstr>
      <vt:lpstr>Contact</vt:lpstr>
      <vt:lpstr>Projects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KurTan Website!</dc:title>
  <dc:creator>Olga Nikolayeva</dc:creator>
  <cp:lastModifiedBy>Cara Kessler</cp:lastModifiedBy>
  <cp:revision>6</cp:revision>
  <dcterms:created xsi:type="dcterms:W3CDTF">2014-10-27T00:34:55Z</dcterms:created>
  <dcterms:modified xsi:type="dcterms:W3CDTF">2014-10-27T21:44:11Z</dcterms:modified>
</cp:coreProperties>
</file>

<file path=docProps/thumbnail.jpeg>
</file>